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  <p:sldMasterId id="2147483659" r:id="rId2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Geo" panose="020B0604020202020204"/>
      <p:regular r:id="rId24"/>
      <p: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Geo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cxnSp>
        <p:nvCxnSpPr>
          <p:cNvPr id="17" name="Google Shape;17;p2"/>
          <p:cNvCxnSpPr/>
          <p:nvPr/>
        </p:nvCxnSpPr>
        <p:spPr>
          <a:xfrm>
            <a:off x="1207658" y="4474741"/>
            <a:ext cx="987552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2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57835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88" name="Google Shape;88;p12"/>
          <p:cNvSpPr txBox="1"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eo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body" idx="1"/>
          </p:nvPr>
        </p:nvSpPr>
        <p:spPr>
          <a:xfrm>
            <a:off x="1097279" y="5715000"/>
            <a:ext cx="10113264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Geo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cxnSp>
        <p:nvCxnSpPr>
          <p:cNvPr id="38" name="Google Shape;38;p5"/>
          <p:cNvCxnSpPr/>
          <p:nvPr/>
        </p:nvCxnSpPr>
        <p:spPr>
          <a:xfrm>
            <a:off x="1207658" y="4474741"/>
            <a:ext cx="987552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5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Geo"/>
              <a:buNone/>
              <a:defRPr sz="8000" b="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cxnSp>
        <p:nvCxnSpPr>
          <p:cNvPr id="52" name="Google Shape;52;p7"/>
          <p:cNvCxnSpPr/>
          <p:nvPr/>
        </p:nvCxnSpPr>
        <p:spPr>
          <a:xfrm>
            <a:off x="1207658" y="4485132"/>
            <a:ext cx="987552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" name="Google Shape;53;p7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1"/>
          </p:nvPr>
        </p:nvSpPr>
        <p:spPr>
          <a:xfrm>
            <a:off x="1097280" y="2120900"/>
            <a:ext cx="4639736" cy="374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2"/>
          </p:nvPr>
        </p:nvSpPr>
        <p:spPr>
          <a:xfrm>
            <a:off x="6515944" y="2120900"/>
            <a:ext cx="4639736" cy="3748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2"/>
          </p:nvPr>
        </p:nvSpPr>
        <p:spPr>
          <a:xfrm>
            <a:off x="1097280" y="2958274"/>
            <a:ext cx="4639736" cy="291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3"/>
          </p:nvPr>
        </p:nvSpPr>
        <p:spPr>
          <a:xfrm>
            <a:off x="6515944" y="2057400"/>
            <a:ext cx="4639736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4"/>
          </p:nvPr>
        </p:nvSpPr>
        <p:spPr>
          <a:xfrm>
            <a:off x="6515944" y="2958273"/>
            <a:ext cx="4639736" cy="291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eo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body" idx="1"/>
          </p:nvPr>
        </p:nvSpPr>
        <p:spPr>
          <a:xfrm>
            <a:off x="5458984" y="812799"/>
            <a:ext cx="5928344" cy="5294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body" idx="2"/>
          </p:nvPr>
        </p:nvSpPr>
        <p:spPr>
          <a:xfrm>
            <a:off x="643465" y="3043050"/>
            <a:ext cx="3517567" cy="306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dt" idx="10"/>
          </p:nvPr>
        </p:nvSpPr>
        <p:spPr>
          <a:xfrm>
            <a:off x="643464" y="6446520"/>
            <a:ext cx="35175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ftr" idx="11"/>
          </p:nvPr>
        </p:nvSpPr>
        <p:spPr>
          <a:xfrm>
            <a:off x="5458983" y="6446520"/>
            <a:ext cx="533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600"/>
              <a:buFont typeface="Geo"/>
              <a:buNone/>
              <a:defRPr sz="4600" b="0" i="0" u="none" strike="noStrike" cap="none">
                <a:solidFill>
                  <a:srgbClr val="3F3F3F"/>
                </a:solidFill>
                <a:latin typeface="Geo"/>
                <a:ea typeface="Geo"/>
                <a:cs typeface="Geo"/>
                <a:sym typeface="Ge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556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" name="Google Shape;12;p1"/>
          <p:cNvCxnSpPr/>
          <p:nvPr/>
        </p:nvCxnSpPr>
        <p:spPr>
          <a:xfrm>
            <a:off x="1193532" y="1897380"/>
            <a:ext cx="996696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600"/>
              <a:buFont typeface="Geo"/>
              <a:buNone/>
              <a:defRPr sz="4600" b="0" i="0" u="none" strike="noStrike" cap="none">
                <a:solidFill>
                  <a:srgbClr val="3F3F3F"/>
                </a:solidFill>
                <a:latin typeface="Geo"/>
                <a:ea typeface="Geo"/>
                <a:cs typeface="Geo"/>
                <a:sym typeface="Ge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556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" name="Google Shape;28;p3"/>
          <p:cNvCxnSpPr/>
          <p:nvPr/>
        </p:nvCxnSpPr>
        <p:spPr>
          <a:xfrm>
            <a:off x="1193532" y="1897380"/>
            <a:ext cx="996696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3"/>
          <p:cNvSpPr txBox="1">
            <a:spLocks noGrp="1"/>
          </p:cNvSpPr>
          <p:nvPr>
            <p:ph type="ctrTitle"/>
          </p:nvPr>
        </p:nvSpPr>
        <p:spPr>
          <a:xfrm>
            <a:off x="6177281" y="639097"/>
            <a:ext cx="6014718" cy="28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Geo"/>
              <a:buNone/>
            </a:pPr>
            <a:r>
              <a:rPr lang="en-US"/>
              <a:t>Zero and First Conditional </a:t>
            </a:r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SIT DOLOR AMET</a:t>
            </a:r>
            <a:endParaRPr/>
          </a:p>
        </p:txBody>
      </p:sp>
      <p:pic>
        <p:nvPicPr>
          <p:cNvPr id="100" name="Google Shape;10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p13"/>
          <p:cNvCxnSpPr/>
          <p:nvPr/>
        </p:nvCxnSpPr>
        <p:spPr>
          <a:xfrm>
            <a:off x="6805053" y="4294754"/>
            <a:ext cx="438912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3"/>
          <p:cNvPicPr preferRelativeResize="0"/>
          <p:nvPr/>
        </p:nvPicPr>
        <p:blipFill rotWithShape="1">
          <a:blip r:embed="rId3">
            <a:alphaModFix/>
          </a:blip>
          <a:srcRect t="23768"/>
          <a:stretch/>
        </p:blipFill>
        <p:spPr>
          <a:xfrm>
            <a:off x="0" y="0"/>
            <a:ext cx="12192000" cy="70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/>
          <p:nvPr/>
        </p:nvSpPr>
        <p:spPr>
          <a:xfrm>
            <a:off x="4765040" y="990600"/>
            <a:ext cx="1666240" cy="609600"/>
          </a:xfrm>
          <a:prstGeom prst="rect">
            <a:avLst/>
          </a:prstGeom>
          <a:solidFill>
            <a:srgbClr val="C00000"/>
          </a:solidFill>
          <a:ln w="15875" cap="flat" cmpd="sng">
            <a:solidFill>
              <a:srgbClr val="613A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"/>
          <p:cNvSpPr/>
          <p:nvPr/>
        </p:nvSpPr>
        <p:spPr>
          <a:xfrm>
            <a:off x="5486400" y="2189480"/>
            <a:ext cx="1666240" cy="609600"/>
          </a:xfrm>
          <a:prstGeom prst="rect">
            <a:avLst/>
          </a:prstGeom>
          <a:solidFill>
            <a:srgbClr val="C00000"/>
          </a:solidFill>
          <a:ln w="15875" cap="flat" cmpd="sng">
            <a:solidFill>
              <a:srgbClr val="613A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4"/>
          <p:cNvPicPr preferRelativeResize="0"/>
          <p:nvPr/>
        </p:nvPicPr>
        <p:blipFill rotWithShape="1">
          <a:blip r:embed="rId3">
            <a:alphaModFix/>
          </a:blip>
          <a:srcRect t="1229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/>
          <p:nvPr/>
        </p:nvSpPr>
        <p:spPr>
          <a:xfrm>
            <a:off x="528320" y="487680"/>
            <a:ext cx="3393440" cy="762000"/>
          </a:xfrm>
          <a:prstGeom prst="rect">
            <a:avLst/>
          </a:prstGeom>
          <a:solidFill>
            <a:srgbClr val="83E4F1"/>
          </a:solidFill>
          <a:ln w="15875" cap="flat" cmpd="sng">
            <a:solidFill>
              <a:srgbClr val="83E4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4"/>
          <p:cNvSpPr/>
          <p:nvPr/>
        </p:nvSpPr>
        <p:spPr>
          <a:xfrm>
            <a:off x="6949440" y="487680"/>
            <a:ext cx="5161280" cy="762000"/>
          </a:xfrm>
          <a:prstGeom prst="rect">
            <a:avLst/>
          </a:prstGeom>
          <a:solidFill>
            <a:srgbClr val="83E4F1"/>
          </a:solidFill>
          <a:ln w="15875" cap="flat" cmpd="sng">
            <a:solidFill>
              <a:srgbClr val="83E4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5"/>
          <p:cNvPicPr preferRelativeResize="0"/>
          <p:nvPr/>
        </p:nvPicPr>
        <p:blipFill rotWithShape="1">
          <a:blip r:embed="rId3">
            <a:alphaModFix/>
          </a:blip>
          <a:srcRect b="1940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/>
          <p:nvPr/>
        </p:nvSpPr>
        <p:spPr>
          <a:xfrm>
            <a:off x="873760" y="5598160"/>
            <a:ext cx="4714240" cy="873760"/>
          </a:xfrm>
          <a:prstGeom prst="rect">
            <a:avLst/>
          </a:prstGeom>
          <a:solidFill>
            <a:srgbClr val="FBEBDD"/>
          </a:solidFill>
          <a:ln w="15875" cap="flat" cmpd="sng">
            <a:solidFill>
              <a:srgbClr val="FBEB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5"/>
          <p:cNvSpPr/>
          <p:nvPr/>
        </p:nvSpPr>
        <p:spPr>
          <a:xfrm>
            <a:off x="6451600" y="5598160"/>
            <a:ext cx="4714240" cy="873760"/>
          </a:xfrm>
          <a:prstGeom prst="rect">
            <a:avLst/>
          </a:prstGeom>
          <a:solidFill>
            <a:srgbClr val="FBEBDD"/>
          </a:solidFill>
          <a:ln w="15875" cap="flat" cmpd="sng">
            <a:solidFill>
              <a:srgbClr val="FBEB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6"/>
          <p:cNvPicPr preferRelativeResize="0"/>
          <p:nvPr/>
        </p:nvPicPr>
        <p:blipFill rotWithShape="1">
          <a:blip r:embed="rId3">
            <a:alphaModFix/>
          </a:blip>
          <a:srcRect b="1955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6"/>
          <p:cNvSpPr/>
          <p:nvPr/>
        </p:nvSpPr>
        <p:spPr>
          <a:xfrm>
            <a:off x="6578600" y="5669280"/>
            <a:ext cx="4856480" cy="853440"/>
          </a:xfrm>
          <a:prstGeom prst="rect">
            <a:avLst/>
          </a:prstGeom>
          <a:solidFill>
            <a:srgbClr val="FBEBDD"/>
          </a:solidFill>
          <a:ln w="15875" cap="flat" cmpd="sng">
            <a:solidFill>
              <a:srgbClr val="FBEB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6"/>
          <p:cNvSpPr/>
          <p:nvPr/>
        </p:nvSpPr>
        <p:spPr>
          <a:xfrm>
            <a:off x="756921" y="5669280"/>
            <a:ext cx="4856480" cy="853440"/>
          </a:xfrm>
          <a:prstGeom prst="rect">
            <a:avLst/>
          </a:prstGeom>
          <a:solidFill>
            <a:srgbClr val="FBEBDD"/>
          </a:solidFill>
          <a:ln w="15875" cap="flat" cmpd="sng">
            <a:solidFill>
              <a:srgbClr val="FBEB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27328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0880" y="0"/>
            <a:ext cx="827024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667" y="4353560"/>
            <a:ext cx="1096010" cy="1096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8667" y="3874474"/>
            <a:ext cx="1405573" cy="171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4"/>
          <p:cNvPicPr preferRelativeResize="0"/>
          <p:nvPr/>
        </p:nvPicPr>
        <p:blipFill rotWithShape="1">
          <a:blip r:embed="rId5">
            <a:alphaModFix/>
          </a:blip>
          <a:srcRect l="3278" t="16444" r="50833" b="5778"/>
          <a:stretch/>
        </p:blipFill>
        <p:spPr>
          <a:xfrm>
            <a:off x="7187873" y="2032000"/>
            <a:ext cx="3612206" cy="424434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/>
          <p:nvPr/>
        </p:nvSpPr>
        <p:spPr>
          <a:xfrm>
            <a:off x="386080" y="406400"/>
            <a:ext cx="6035040" cy="3335994"/>
          </a:xfrm>
          <a:prstGeom prst="cloudCallout">
            <a:avLst>
              <a:gd name="adj1" fmla="val 69339"/>
              <a:gd name="adj2" fmla="val 34123"/>
            </a:avLst>
          </a:prstGeom>
          <a:gradFill>
            <a:gsLst>
              <a:gs pos="0">
                <a:srgbClr val="93D497"/>
              </a:gs>
              <a:gs pos="45000">
                <a:srgbClr val="A5DCA9"/>
              </a:gs>
              <a:gs pos="100000">
                <a:srgbClr val="ACE4B0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do we use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Zero Conditional</a:t>
            </a:r>
            <a:r>
              <a:rPr lang="en-US"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 l="1665" t="2519" r="1665" b="296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/>
          <p:nvPr/>
        </p:nvSpPr>
        <p:spPr>
          <a:xfrm>
            <a:off x="2225040" y="1879600"/>
            <a:ext cx="5537200" cy="1066800"/>
          </a:xfrm>
          <a:prstGeom prst="rect">
            <a:avLst/>
          </a:prstGeom>
          <a:solidFill>
            <a:srgbClr val="767FF2"/>
          </a:solidFill>
          <a:ln w="15875" cap="flat" cmpd="sng">
            <a:solidFill>
              <a:srgbClr val="767F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7"/>
          <p:cNvSpPr/>
          <p:nvPr/>
        </p:nvSpPr>
        <p:spPr>
          <a:xfrm>
            <a:off x="3972560" y="4968240"/>
            <a:ext cx="7874000" cy="1066800"/>
          </a:xfrm>
          <a:prstGeom prst="rect">
            <a:avLst/>
          </a:prstGeom>
          <a:solidFill>
            <a:srgbClr val="767FF2"/>
          </a:solidFill>
          <a:ln w="15875" cap="flat" cmpd="sng">
            <a:solidFill>
              <a:srgbClr val="767F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9" descr="Introduction to First Conditional | 8th Grade ISE - I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/>
          <p:nvPr/>
        </p:nvSpPr>
        <p:spPr>
          <a:xfrm>
            <a:off x="599440" y="4419600"/>
            <a:ext cx="5252720" cy="690880"/>
          </a:xfrm>
          <a:prstGeom prst="rect">
            <a:avLst/>
          </a:prstGeom>
          <a:solidFill>
            <a:srgbClr val="FFFFCC"/>
          </a:solidFill>
          <a:ln w="15875" cap="flat" cmpd="sng">
            <a:solidFill>
              <a:srgbClr val="FFFF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0"/>
          <p:cNvSpPr/>
          <p:nvPr/>
        </p:nvSpPr>
        <p:spPr>
          <a:xfrm>
            <a:off x="6471920" y="4419600"/>
            <a:ext cx="5252720" cy="690880"/>
          </a:xfrm>
          <a:prstGeom prst="rect">
            <a:avLst/>
          </a:prstGeom>
          <a:solidFill>
            <a:srgbClr val="FFFFCC"/>
          </a:solidFill>
          <a:ln w="15875" cap="flat" cmpd="sng">
            <a:solidFill>
              <a:srgbClr val="FFFF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1"/>
          <p:cNvPicPr preferRelativeResize="0"/>
          <p:nvPr/>
        </p:nvPicPr>
        <p:blipFill rotWithShape="1">
          <a:blip r:embed="rId3">
            <a:alphaModFix/>
          </a:blip>
          <a:srcRect l="4197" t="18666" r="5729" b="55703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Custom 40">
      <a:dk1>
        <a:srgbClr val="000000"/>
      </a:dk1>
      <a:lt1>
        <a:srgbClr val="FFFFFF"/>
      </a:lt1>
      <a:dk2>
        <a:srgbClr val="545D57"/>
      </a:dk2>
      <a:lt2>
        <a:srgbClr val="EBEBE8"/>
      </a:lt2>
      <a:accent1>
        <a:srgbClr val="579858"/>
      </a:accent1>
      <a:accent2>
        <a:srgbClr val="ED583E"/>
      </a:accent2>
      <a:accent3>
        <a:srgbClr val="D3BA59"/>
      </a:accent3>
      <a:accent4>
        <a:srgbClr val="4C94AC"/>
      </a:accent4>
      <a:accent5>
        <a:srgbClr val="A09E84"/>
      </a:accent5>
      <a:accent6>
        <a:srgbClr val="FC7D4A"/>
      </a:accent6>
      <a:hlink>
        <a:srgbClr val="04A2DA"/>
      </a:hlink>
      <a:folHlink>
        <a:srgbClr val="808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</Words>
  <Application>Microsoft Office PowerPoint</Application>
  <PresentationFormat>Widescreen</PresentationFormat>
  <Paragraphs>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Arial</vt:lpstr>
      <vt:lpstr>Geo</vt:lpstr>
      <vt:lpstr>RetrospectVTI</vt:lpstr>
      <vt:lpstr>RetrospectVTI</vt:lpstr>
      <vt:lpstr>Zero and First Conditional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 and First Conditional</dc:title>
  <dc:creator>SENGHAK.CHHUN</dc:creator>
  <cp:lastModifiedBy>SENGHAK.CHHUN</cp:lastModifiedBy>
  <cp:revision>2</cp:revision>
  <dcterms:modified xsi:type="dcterms:W3CDTF">2023-08-05T08:02:28Z</dcterms:modified>
</cp:coreProperties>
</file>